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58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ость\Desktop\МАЦЕДОН\ПРЕЗЕНТАЦИИ\Школьные фоны\Новая папка (2)\1 фон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s://cdn2.static1-sima-land.com/items/2147383/3/700-n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428604"/>
            <a:ext cx="3643362" cy="3643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Гость\Desktop\МАЦЕДОН\ПРЕЗЕНТАЦИИ\Школьные фоны\Новая папка (2)\1 фон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119213" y="362635"/>
            <a:ext cx="49055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Слишком много нового</a:t>
            </a:r>
            <a:endParaRPr kumimoji="0" lang="ru-RU" sz="3600" b="0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107154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Ему придется делать не то, что нравится, а то, что от него требуют, в том числе и то, что не очень хочется, причем не от случая к случаю, а систематически.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250030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Абсолютно новый коллектив требует от ребенка научиться устанавливать новые контакты с большим количеством людей – и учеников, и учителей, выстраивать новую социальную роль. И, конечно, ему необходимо слушать учителя и усваивать учебный материал. И</a:t>
            </a:r>
            <a:endParaRPr lang="ru-RU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357422" y="4857760"/>
            <a:ext cx="457203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И если до этого его психические процессы были непроизвольны, то есть запоминалось то, что нравится, то сейчас возникает необходимость включать произвольные процессы – даже если не очень нравится, нужно слушать, запоминать, усваивать.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ость\Desktop\МАЦЕДОН\ПРЕЗЕНТАЦИИ\Школьные фоны\Новая папка (2)\1 фон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000628" y="285728"/>
            <a:ext cx="24166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Классная буря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1429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Буквально с первых дней в школе начинаются процессы адаптации ребенка. Их первую фазу психологи называют «</a:t>
            </a:r>
            <a:r>
              <a:rPr lang="ru-RU" dirty="0" err="1" smtClean="0"/>
              <a:t>адаптогенной</a:t>
            </a:r>
            <a:r>
              <a:rPr lang="ru-RU" dirty="0" smtClean="0"/>
              <a:t> бурей», и длится она в среднем две-три недели.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428736"/>
            <a:ext cx="42148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 ней следует так называемая фаза «неустойчивого равновесия», которая длится 5 – 6 недель. </a:t>
            </a:r>
            <a:endParaRPr lang="ru-RU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072066" y="2475035"/>
            <a:ext cx="378621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Затем наступает третья фаза – «устойчивого равновесия», когда все эти механизмы, варианты моделей в принципе уже найдены, опробованы и работают.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Гость\Desktop\МАЦЕДОН\ПРЕЗЕНТАЦИИ\Школьные фоны\Новая папка (2)\1 фон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643042" y="1571612"/>
            <a:ext cx="550072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«Кризис семи лет»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– и характеризуется тем, что дети становятся раздражительными, непослушными, любят кривляться, паясничать, передразнивать. Этот кризис неглубокий, и если со стороны взрослых – родителей и учителей – есть понимание, то достаточно быстро и безболезненно проходит.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643042" y="3947701"/>
            <a:ext cx="600079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 этот период родителям надо быть тактичными и деликатными, не отталкивать ребенка и не требовать от него безоговорочного послушания, но контролировать его действия, поведение, поступки обязательно, поясняя что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так, а что не так,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поскольку именно сейчас начинается новый этап в построении личности маленького человека.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ость\Desktop\МАЦЕДОН\ПРЕЗЕНТАЦИИ\Школьные фоны\Новая папка (2)\1 фон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4285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Существуют различные типы воспитания, такие, как </a:t>
            </a:r>
            <a:r>
              <a:rPr lang="ru-RU" dirty="0" err="1" smtClean="0"/>
              <a:t>гиперопека</a:t>
            </a:r>
            <a:r>
              <a:rPr lang="ru-RU" dirty="0" smtClean="0"/>
              <a:t>, </a:t>
            </a:r>
            <a:r>
              <a:rPr lang="ru-RU" dirty="0" err="1" smtClean="0"/>
              <a:t>гипоопека</a:t>
            </a:r>
            <a:r>
              <a:rPr lang="ru-RU" dirty="0" smtClean="0"/>
              <a:t>, но самым губительным для личности оказывается стиль, который характеризуется непостоянством требований – когда один и тот же проступок вызывает разные реакции: сегодня за него наказывают, завтра – нет.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57604" y="2071678"/>
            <a:ext cx="52863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Наиважнейшим, кульминационным моментом в вопросе воспитания детей этого возраста является режим дня. Если ребенок знает, чем он будет заниматься в определенное время, он подготавливается к этому. Временная неопределенность, </a:t>
            </a:r>
            <a:r>
              <a:rPr lang="ru-RU" dirty="0" err="1" smtClean="0"/>
              <a:t>неструктурированность</a:t>
            </a:r>
            <a:r>
              <a:rPr lang="ru-RU" dirty="0" smtClean="0"/>
              <a:t> действий вызывают внутренние метания, которые поглощают много энергии.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Гость\Desktop\МАЦЕДОН\ПРЕЗЕНТАЦИИ\Школьные фоны\Новая папка (2)\1 фон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28728" y="2149018"/>
            <a:ext cx="6215106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Правило 1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: при ребенке не высказывать негативного мнения о школе.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Правило 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: рабочее место первоклассника должно быть удобным, привлекательным и располагать к интеллектуальной деятельности.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Правило 3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: не стоит превращать подготовку домашних заданий в бесконечный процесс.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Правило 4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: необходимо сочетать или чередовать различные виды деятельности младшего школьника, учитывая специфику материала и степень его сложности. Родители не должны забывать, что через игру обучение может стать более привлекательным и доступным.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Правило 5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: каждый человек имеет право на ошибку. Если ребенок при выполнении задания допустил ошибку, важно увидеть и исправить ее, но ни в коем случае не заставлять его переписывать все задание снова.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Правило 6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: все достижения ребенка нужно считать важными. Это придаст ему уверенности, повысит в его глазах значимость выполненной работы.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Правило 7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: родители должны стараться не допускать невыгодных для ребенка сравнений с другими детьми, не должны стесняться говорить о его успехах и достоинствах в присутствии других людей, особенно учителей и одноклассников. Общественное мнение и самооценка ребенка должны быть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позитивными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                        </a:t>
            </a:r>
            <a:endParaRPr lang="ru-RU" sz="1400" dirty="0" smtClean="0">
              <a:ea typeface="Times New Roman" pitchFamily="18" charset="0"/>
              <a:cs typeface="Calibr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                                      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Успехов Вам и Вашему ребенку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142852"/>
            <a:ext cx="53578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Calibri" pitchFamily="34" charset="0"/>
              </a:rPr>
              <a:t>Ребенок приобретает в школе много новых обязанностей. Он должен научиться организовывать свое время и окружающее его пространство. Насколько ребенок будет собранным и успешным в учебной деятельности, зависит от родителей. Вот несколько </a:t>
            </a:r>
            <a:r>
              <a:rPr lang="ru-RU" b="1" dirty="0" smtClean="0">
                <a:solidFill>
                  <a:srgbClr val="7030A0"/>
                </a:solidFill>
                <a:ea typeface="Times New Roman" pitchFamily="18" charset="0"/>
                <a:cs typeface="Calibri" pitchFamily="34" charset="0"/>
              </a:rPr>
              <a:t>правил для родителей.</a:t>
            </a:r>
            <a:endParaRPr lang="ru-RU" dirty="0" smtClean="0"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609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Гость</dc:creator>
  <cp:lastModifiedBy>Гость</cp:lastModifiedBy>
  <cp:revision>7</cp:revision>
  <dcterms:created xsi:type="dcterms:W3CDTF">2018-11-21T08:58:10Z</dcterms:created>
  <dcterms:modified xsi:type="dcterms:W3CDTF">2018-11-21T10:25:37Z</dcterms:modified>
</cp:coreProperties>
</file>